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8" r:id="rId13"/>
    <p:sldId id="271" r:id="rId14"/>
    <p:sldId id="275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E01D-698F-4D4C-93D0-0524BFC9C98A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</a:rPr>
              <a:t>Nagara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600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PYTHON 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PROGRAMMING LANGUAGE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81200" y="41148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Presented by</a:t>
            </a:r>
          </a:p>
          <a:p>
            <a:pPr algn="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Lakshmi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 D L</a:t>
            </a: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Assistant Professor</a:t>
            </a: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BGSIT, BG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Nagara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Python’s traditional runtime execution model: 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source code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type is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translated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200" b="1" i="1" u="sng" dirty="0">
                <a:latin typeface="Times New Roman" pitchFamily="18" charset="0"/>
                <a:cs typeface="Times New Roman" pitchFamily="18" charset="0"/>
              </a:rPr>
              <a:t>byte code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which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run by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Python </a:t>
            </a:r>
            <a:r>
              <a:rPr lang="en-US" sz="2200" b="1" i="1" u="sng" dirty="0">
                <a:latin typeface="Times New Roman" pitchFamily="18" charset="0"/>
                <a:cs typeface="Times New Roman" pitchFamily="18" charset="0"/>
              </a:rPr>
              <a:t>Virtual Machine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ode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automatically compiled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but then it is interpreted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code extension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py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Byte code extension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pyc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(compiled python code)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0"/>
            <a:ext cx="6791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Python Code Execution</a:t>
            </a:r>
            <a:endParaRPr kumimoji="0" lang="en-IN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Two kinds of programs process high-level languages into low-level languages: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interpreters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compilers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Figure: Interpreter</a:t>
            </a:r>
          </a:p>
          <a:p>
            <a:pPr algn="ctr">
              <a:buNone/>
            </a:pPr>
            <a:endParaRPr lang="en-US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interpreter reads a high-level program and executes it,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meaning that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does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what the program says.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 descr="D:\BGSIT\PYTHON\httpatomoreillycomsourceoreillyimages127403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532485"/>
            <a:ext cx="6400800" cy="158231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Interpreter</a:t>
            </a:r>
            <a:endParaRPr kumimoji="0" lang="en-IN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compiler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reads the program and translates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completely before the program starts running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high-level program is called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source code, and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translated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called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object code or the executable.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BGSIT\PYTHON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90800"/>
            <a:ext cx="8613913" cy="1905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Compiler</a:t>
            </a:r>
            <a:endParaRPr kumimoji="0" lang="en-IN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Programming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error-prone. For whimsical reasons, programming errors are called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bugs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process of tracking them down is called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debugging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kinds of errors can occur in a program: 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syntax errors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runtime errors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semantic errors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What is debugging???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038600"/>
          </a:xfrm>
        </p:spPr>
        <p:txBody>
          <a:bodyPr>
            <a:normAutofit/>
          </a:bodyPr>
          <a:lstStyle/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Debugging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like detective work. </a:t>
            </a: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You are confronted with clues, and you have to infer the processes and events that led to the results you see.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Experimental debugging</a:t>
            </a:r>
            <a:endParaRPr kumimoji="0" lang="en-IN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Python can only execute a program if the syntax is correct; otherwise, the interpreter displays an error message. 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Syntax refers to the structure of a program and the rules about that structure.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example, parentheses have to come in matching pairs, so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 + 2)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	but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syntax error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6096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Syntax errors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second type of error is a runtime error, so called because the error does not appear until after the program has started running.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errors are also called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exceptions because they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indicate that something exceptional (and bad) has happened.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572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Runtime errors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third type of error is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semantic error. 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there is a semantic error in your program, it will run successfully in the sense that the computer will not generate any error messages, but it will not do the right thing.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will do something else.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Specifically, it will do what you told it to do.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5334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Semantic errors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BGSIT\PYTHON\animated-thank-you-image-0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092" y="609600"/>
            <a:ext cx="8672813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7664"/>
            <a:ext cx="8077200" cy="4398336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Python is a high level programming language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Programming language is a set of rules for communicating an algorithm.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programming language is a notational system for describing computation in a machine readable form and human readable form.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examples are C++, Perl, Java etc.,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686800" cy="9144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PYTHON  &amp; PROGRAMMING LANGUAGE</a:t>
            </a:r>
            <a:endParaRPr kumimoji="0" lang="en-IN" sz="34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2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562599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program is a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sequence of instructions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that specifies how to perform a computation. </a:t>
            </a: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Get data from the keyboard, a file, or some other device.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Display data on the screen or send data to a file or other device.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Perform basic mathematical operations like addition and multiplication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Conditional execution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Check for certain conditions and execute the appropriate code.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Perform some action repeatedly, usually with some variation.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1524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What is a program ???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Invented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early 90’s by </a:t>
            </a:r>
            <a:r>
              <a:rPr lang="en-US" sz="2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Guido </a:t>
            </a:r>
            <a:r>
              <a:rPr lang="en-U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2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Rossum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in Netherlands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it is named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Monty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Guido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Rossum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is fan of ‘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Monty Python’s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Flying Circus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this is a famous TV show in Netherlands</a:t>
            </a: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Python was conceived in the late 1980s and its implementation was started in December 1989</a:t>
            </a:r>
          </a:p>
          <a:p>
            <a:pPr marL="0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sourced from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beginning.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572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IN" sz="4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Bioinformatics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 Administration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logic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sphere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CGI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Jython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Servlets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Testing scripts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Applications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Python 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System programming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Graphical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User Interface Programming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Scripting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Component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Integration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Database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Programming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Gaming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Images, XML , Robot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more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can </a:t>
            </a:r>
            <a:r>
              <a:rPr lang="en-US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with Python…?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Python is being applied in real revenue-generating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products by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real companies.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Who uses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python…???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743200"/>
          <a:ext cx="7620000" cy="30738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10000"/>
                <a:gridCol w="3810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Purpose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Google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Web search system, and employs Python’s creator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Intel, Cisco, Hewlett-Packard, Seagate, Qualcomm, and IBM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Hardware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ESRI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GIS mapping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0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YouTube 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Video sharing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following primary factors cited by Python users seem to be these: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 is object-oriented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Structure supports such concepts as polymorphism, operation overloading, and multiple inheritance.</a:t>
            </a:r>
          </a:p>
          <a:p>
            <a:pPr algn="just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It's free (open source)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Downloading and installing Python is free and easy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Source code is easily accessible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Why do people use Python…?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It's powerful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Dynamic typing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Built-in types and tools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Library utilities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Third party utilities (e.g. Numeric,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NumPy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SciPy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Automatic memory management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It's portable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Python runs virtually every major platform used today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As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long as you have a compatible Python interpreter installed, Python programs will run in exactly the same manner, irrespective of platform.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07-Mar-21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9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225</TotalTime>
  <Words>885</Words>
  <Application>Microsoft Office PowerPoint</Application>
  <PresentationFormat>On-screen Show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Theme5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crp</dc:creator>
  <cp:lastModifiedBy>crp</cp:lastModifiedBy>
  <cp:revision>30</cp:revision>
  <dcterms:created xsi:type="dcterms:W3CDTF">2021-03-06T07:34:01Z</dcterms:created>
  <dcterms:modified xsi:type="dcterms:W3CDTF">2021-03-07T09:13:21Z</dcterms:modified>
</cp:coreProperties>
</file>